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2C2FF-1386-4D98-A3C6-D3B5E84D744A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9BEA6-4F9E-4C1D-8055-12DA8FD04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Zemunska2\Desktop\subotica\180525 Miross CoE Subotica 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1122993"/>
            <a:ext cx="9954293" cy="134809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072" y="3789040"/>
            <a:ext cx="8213376" cy="26221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DRUGA </a:t>
            </a:r>
            <a:r>
              <a:rPr lang="en-US" b="1" dirty="0" smtClean="0">
                <a:solidFill>
                  <a:schemeClr val="bg1"/>
                </a:solidFill>
              </a:rPr>
              <a:t>RADIONICA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Peer </a:t>
            </a:r>
            <a:r>
              <a:rPr lang="en-US" b="1" dirty="0" smtClean="0">
                <a:solidFill>
                  <a:schemeClr val="bg1"/>
                </a:solidFill>
              </a:rPr>
              <a:t>learning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pilot </a:t>
            </a:r>
            <a:r>
              <a:rPr lang="sr-Latn-RS" b="1" dirty="0" smtClean="0">
                <a:solidFill>
                  <a:schemeClr val="bg1"/>
                </a:solidFill>
              </a:rPr>
              <a:t>školama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Subotica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60152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24</a:t>
            </a:r>
            <a:r>
              <a:rPr lang="sr-Latn-RS" sz="2800" b="1" dirty="0" smtClean="0">
                <a:solidFill>
                  <a:schemeClr val="bg1"/>
                </a:solidFill>
              </a:rPr>
              <a:t>. do </a:t>
            </a:r>
            <a:r>
              <a:rPr lang="en-US" sz="2800" b="1" dirty="0" smtClean="0">
                <a:solidFill>
                  <a:schemeClr val="bg1"/>
                </a:solidFill>
              </a:rPr>
              <a:t>27</a:t>
            </a:r>
            <a:r>
              <a:rPr lang="sr-Latn-RS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</a:rPr>
              <a:t>maj</a:t>
            </a:r>
            <a:r>
              <a:rPr lang="sr-Latn-RS" sz="2800" b="1" dirty="0" smtClean="0">
                <a:solidFill>
                  <a:schemeClr val="bg1"/>
                </a:solidFill>
              </a:rPr>
              <a:t> 201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r>
              <a:rPr lang="sr-Latn-R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munska2\Desktop\subotica\180526 Miross CoE Subotica 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421" y="980728"/>
            <a:ext cx="857406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munska2\Desktop\33382003_1517116611732057_904841778529776435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72" y="944724"/>
            <a:ext cx="7728860" cy="5796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480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Poseta</a:t>
            </a:r>
            <a:r>
              <a:rPr lang="en-US" sz="2800" b="1" dirty="0"/>
              <a:t> </a:t>
            </a:r>
            <a:r>
              <a:rPr lang="en-US" sz="2800" b="1" dirty="0" err="1" smtClean="0"/>
              <a:t>Gradskoj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ku</a:t>
            </a:r>
            <a:r>
              <a:rPr lang="sr-Latn-RS" sz="2800" b="1" dirty="0" smtClean="0"/>
              <a:t>ći u Subotici</a:t>
            </a:r>
            <a:endParaRPr lang="en-US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munska2\Desktop\subotica\180525 Miross CoE Subotica 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2" y="980728"/>
            <a:ext cx="8813206" cy="4959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sr-Latn-RS" dirty="0" smtClean="0"/>
              <a:t>U okviru projekta Saveta Evrope </a:t>
            </a:r>
            <a:r>
              <a:rPr lang="en-US" dirty="0" smtClean="0"/>
              <a:t>“</a:t>
            </a:r>
            <a:r>
              <a:rPr lang="sr-Latn-RS" dirty="0" smtClean="0"/>
              <a:t>Podsticanje demokratske kulture u školama u Srbiji</a:t>
            </a:r>
            <a:r>
              <a:rPr lang="en-US" dirty="0" smtClean="0"/>
              <a:t>”</a:t>
            </a:r>
            <a:r>
              <a:rPr lang="sr-Latn-RS" dirty="0" smtClean="0"/>
              <a:t>,  Zemunska gimnazija je uzela aktivno učešće na </a:t>
            </a:r>
            <a:r>
              <a:rPr lang="en-US" dirty="0" err="1" smtClean="0"/>
              <a:t>drugom</a:t>
            </a:r>
            <a:r>
              <a:rPr lang="sr-Latn-RS" dirty="0" smtClean="0"/>
              <a:t> Peer learning-u koji je održan u</a:t>
            </a:r>
            <a:r>
              <a:rPr lang="en-US" dirty="0" smtClean="0"/>
              <a:t> </a:t>
            </a:r>
            <a:r>
              <a:rPr lang="en-US" dirty="0" err="1" smtClean="0"/>
              <a:t>Subotici</a:t>
            </a:r>
            <a:r>
              <a:rPr lang="en-US" dirty="0" smtClean="0"/>
              <a:t> u</a:t>
            </a:r>
            <a:r>
              <a:rPr lang="sr-Latn-RS" dirty="0" smtClean="0"/>
              <a:t> periodu od </a:t>
            </a:r>
            <a:r>
              <a:rPr lang="en-US" dirty="0" smtClean="0"/>
              <a:t>24</a:t>
            </a:r>
            <a:r>
              <a:rPr lang="sr-Latn-RS" dirty="0" smtClean="0"/>
              <a:t>. do </a:t>
            </a:r>
            <a:r>
              <a:rPr lang="en-US" dirty="0" smtClean="0"/>
              <a:t>27</a:t>
            </a:r>
            <a:r>
              <a:rPr lang="sr-Latn-RS" dirty="0" smtClean="0"/>
              <a:t>. </a:t>
            </a:r>
            <a:r>
              <a:rPr lang="en-US" dirty="0" err="1" smtClean="0"/>
              <a:t>maja</a:t>
            </a:r>
            <a:r>
              <a:rPr lang="sr-Latn-RS" dirty="0" smtClean="0"/>
              <a:t> 201</a:t>
            </a:r>
            <a:r>
              <a:rPr lang="en-US" dirty="0"/>
              <a:t>8</a:t>
            </a:r>
            <a:r>
              <a:rPr lang="sr-Latn-RS" dirty="0" smtClean="0"/>
              <a:t>. godine, zajedno sa ostalih 19 škola sa teritorije Srbije.</a:t>
            </a:r>
            <a:endParaRPr lang="en-US" dirty="0"/>
          </a:p>
        </p:txBody>
      </p:sp>
      <p:pic>
        <p:nvPicPr>
          <p:cNvPr id="11266" name="Picture 2" descr="C:\Users\Zemunska2\Desktop\SAVET EVROPE\ALTERO\council of euro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232" y="5594320"/>
            <a:ext cx="4229000" cy="1003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072" y="11663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r-Latn-RS" b="1" dirty="0" smtClean="0"/>
              <a:t>PROGRAM RADIONICE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2051" name="Picture 3" descr="C:\Users\Zemunska2\Desktop\SAVET EVROPE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984776" cy="5983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emunska2\Desktop\SAVET EVROPE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64904"/>
            <a:ext cx="5328592" cy="4215178"/>
          </a:xfrm>
          <a:prstGeom prst="rect">
            <a:avLst/>
          </a:prstGeom>
          <a:noFill/>
        </p:spPr>
      </p:pic>
      <p:pic>
        <p:nvPicPr>
          <p:cNvPr id="3074" name="Picture 2" descr="C:\Users\Zemunska2\Desktop\SAVET EVROPE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396" y="123330"/>
            <a:ext cx="5329884" cy="2513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munska2\Desktop\SAVET EVROPE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78" y="853728"/>
            <a:ext cx="8629002" cy="4931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munska2\Desktop\SAVET EVROPE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704856" cy="6439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munska2\Desktop\subotica\180525 Miross CoE Subotica 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99344"/>
            <a:ext cx="8192748" cy="46099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469" y="458669"/>
            <a:ext cx="7726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Predstavnici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Zemunske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gimnazije</a:t>
            </a:r>
            <a:r>
              <a:rPr lang="en-US" sz="2800" b="1" dirty="0" smtClean="0"/>
              <a:t> u </a:t>
            </a:r>
            <a:r>
              <a:rPr lang="en-US" sz="2800" b="1" dirty="0" err="1" smtClean="0"/>
              <a:t>okviru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projekta</a:t>
            </a:r>
            <a:endParaRPr lang="en-US" sz="2800" b="1" dirty="0" smtClean="0"/>
          </a:p>
          <a:p>
            <a:r>
              <a:rPr lang="en-US" sz="2800" b="1" dirty="0" smtClean="0"/>
              <a:t>“</a:t>
            </a:r>
            <a:r>
              <a:rPr lang="en-US" sz="2800" b="1" dirty="0" err="1" smtClean="0"/>
              <a:t>Dani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demokratske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kulture</a:t>
            </a:r>
            <a:r>
              <a:rPr lang="en-US" sz="2800" b="1" dirty="0" smtClean="0"/>
              <a:t> u </a:t>
            </a:r>
            <a:r>
              <a:rPr lang="en-US" sz="2800" b="1" dirty="0" err="1" smtClean="0"/>
              <a:t>Srbiji</a:t>
            </a:r>
            <a:r>
              <a:rPr lang="en-US" sz="2800" b="1" dirty="0" smtClean="0"/>
              <a:t>” </a:t>
            </a:r>
            <a:endParaRPr lang="en-US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munska2\Desktop\subotica\180526 Miross CoE Subotica 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86" y="1340768"/>
            <a:ext cx="8735602" cy="49154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529516"/>
            <a:ext cx="6408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 smtClean="0"/>
              <a:t>Subotička sinagoga(3. po veličini u Evropi)</a:t>
            </a:r>
            <a:endParaRPr lang="en-US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munska2\Desktop\subotica\180525 Miross CoE Subotica 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66" y="998662"/>
            <a:ext cx="8798128" cy="4950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93</Words>
  <Application>Microsoft Office PowerPoint</Application>
  <PresentationFormat>On-screen Show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DRUGA RADIONICA Peer learning sa pilot školama Subotica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DRUGA RADIONICA :peer learning sa pilot školama</dc:title>
  <dc:creator>Zemunska2</dc:creator>
  <cp:lastModifiedBy>Zemunska2</cp:lastModifiedBy>
  <cp:revision>9</cp:revision>
  <dcterms:created xsi:type="dcterms:W3CDTF">2018-06-15T15:58:50Z</dcterms:created>
  <dcterms:modified xsi:type="dcterms:W3CDTF">2018-06-15T16:48:31Z</dcterms:modified>
</cp:coreProperties>
</file>